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60" r:id="rId3"/>
    <p:sldId id="257" r:id="rId4"/>
    <p:sldId id="264" r:id="rId5"/>
    <p:sldId id="258" r:id="rId6"/>
    <p:sldId id="265" r:id="rId7"/>
    <p:sldId id="259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4" autoAdjust="0"/>
    <p:restoredTop sz="94617" autoAdjust="0"/>
  </p:normalViewPr>
  <p:slideViewPr>
    <p:cSldViewPr>
      <p:cViewPr varScale="1">
        <p:scale>
          <a:sx n="80" d="100"/>
          <a:sy n="80" d="100"/>
        </p:scale>
        <p:origin x="22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A3D37E4-1059-4F7C-8084-F46C727233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9129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504514-D96A-449C-9BB7-4D13F7F0843B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EE30097-8337-4723-A81E-955FBCF7E647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70E35DC-6C1A-4090-A396-135BE8E83771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07D9BB-EF19-4533-9964-89C1972B2548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AF38CA-74BE-4C54-9D49-06089FDCAF5A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5509ED6-0AF4-46CC-8944-D91B4FA9572A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11445C6-4250-443C-832E-A4455410AFDF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95D3A83-2A6F-4CE1-BF58-5AC44A02E9A0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0724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32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我們有一故事傳給萬邦，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We’ve a story to tell to the nations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能使人心回轉歸正；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That shall turn their hearts to the right,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這故事真實又美妙，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 story of truth and mercy,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滿有平安與光明，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 story of peace and light, 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1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H594</a:t>
            </a:r>
            <a:r>
              <a:rPr lang="en-US" altLang="zh-CN" sz="2800" dirty="0">
                <a:solidFill>
                  <a:schemeClr val="tx1"/>
                </a:solidFill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我們有一故事傳給萬邦</a:t>
            </a:r>
            <a:br>
              <a:rPr lang="zh-CN" altLang="en-US" sz="24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WE’VE A STORY TO TELL THE NATIONS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因黑夜必要轉為晨光，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For the darkness shall turn to dawning,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到正午更顯得輝煌，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the dawning to noonday bright,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基督國度就降臨地上，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Christ’s great kingdom shall come to earth,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全地充滿愛與光。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The kingdom of love and light.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1275"/>
            <a:ext cx="9144000" cy="490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我們有一詩歌唱給萬邦，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We’ve a song to be sung to the nations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能使人心向主歸降；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That shall lift their hearts to the Lord,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這詩歌能勝過罪惡，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 song that shall conquer evil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能粉碎利劍、矛槍，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  <a:p>
            <a:pPr algn="ctr" eaLnBrk="1" hangingPunct="1"/>
            <a:r>
              <a:rPr lang="en-US" altLang="zh-CN" sz="2600" dirty="0">
                <a:latin typeface="Times New Roman" pitchFamily="18" charset="0"/>
                <a:ea typeface="宋体" pitchFamily="2" charset="-122"/>
              </a:rPr>
              <a:t>And shatter the spear and sword, 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  <a:p>
            <a:pPr algn="ctr" eaLnBrk="1" hangingPunct="1"/>
            <a:endParaRPr lang="en-US" altLang="zh-CN" sz="2600" dirty="0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因黑夜必要轉為晨光，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For the darkness shall turn to dawning,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到正午更顯得輝煌，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the dawning to noonday bright,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基督國度就降臨地上，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Christ’s great kingdom shall come to earth,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全地充滿愛與光。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The kingdom of love and light.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我們有一信息送給萬邦，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We’ve a message to give to the nations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主在天統治、受擁戴；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That the Lord Who </a:t>
            </a:r>
            <a:r>
              <a:rPr lang="en-US" altLang="zh-CN" sz="2800" dirty="0" err="1">
                <a:latin typeface="Times New Roman" pitchFamily="18" charset="0"/>
                <a:ea typeface="宋体" pitchFamily="2" charset="-122"/>
              </a:rPr>
              <a:t>reigneth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above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祂曾差遣獨生愛子，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Hath sent us His Son to save us,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顯明天父真慈愛，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show us that God is love, 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因黑夜必要轉為晨光，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For the darkness shall turn to dawning,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到正午更顯得輝煌，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the dawning to noonday bright,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基督國度就降臨地上，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Christ’s great kingdom shall come to earth,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全地充滿愛與光。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The kingdom of love and light.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41275"/>
            <a:ext cx="9144000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我們有一救主傳給萬邦，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We’ve a Savior to show to the nations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祂曾經歷人間痛苦；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Who the path of sorrow hath trod,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但願世上一切人們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That all of the world’s great peoples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在真理之下屈服，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  <a:endParaRPr lang="zh-CN" altLang="en-US" sz="24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600" dirty="0">
                <a:latin typeface="Times New Roman" pitchFamily="18" charset="0"/>
                <a:ea typeface="宋体" pitchFamily="2" charset="-122"/>
              </a:rPr>
              <a:t>Might come to the truth of God, 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(2X)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因黑夜必要轉為晨光，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For the darkness shall turn to dawning,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到正午更顯得輝煌，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the dawning to noonday bright,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基督國度就降臨地上，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And Christ’s great kingdom shall come to earth,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全地充滿愛與光。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The kingdom of love and light.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69</TotalTime>
  <Words>605</Words>
  <Application>Microsoft Office PowerPoint</Application>
  <PresentationFormat>On-screen Show (16:9)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H594  我們有一故事傳給萬邦 WE’VE A STORY TO TELL THE NATIONS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H594　我們有一故事傳給萬邦 WE'VE STORY TO TELL TO TELL THE NATIONS</dc:title>
  <dc:subject>Hymnary 聖徒詩歌</dc:subject>
  <dc:creator>Henry E. Nichol</dc:creator>
  <cp:lastModifiedBy>Timothy Liang</cp:lastModifiedBy>
  <cp:revision>22</cp:revision>
  <dcterms:created xsi:type="dcterms:W3CDTF">2000-12-23T21:25:19Z</dcterms:created>
  <dcterms:modified xsi:type="dcterms:W3CDTF">2017-08-06T13:47:48Z</dcterms:modified>
</cp:coreProperties>
</file>